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906" r:id="rId2"/>
    <p:sldId id="947" r:id="rId3"/>
    <p:sldId id="840" r:id="rId4"/>
    <p:sldId id="907" r:id="rId5"/>
    <p:sldId id="969" r:id="rId6"/>
    <p:sldId id="970" r:id="rId7"/>
    <p:sldId id="971" r:id="rId8"/>
    <p:sldId id="973" r:id="rId9"/>
    <p:sldId id="974" r:id="rId10"/>
    <p:sldId id="978" r:id="rId11"/>
    <p:sldId id="975" r:id="rId12"/>
    <p:sldId id="976" r:id="rId13"/>
    <p:sldId id="977" r:id="rId14"/>
    <p:sldId id="968" r:id="rId15"/>
    <p:sldId id="980" r:id="rId16"/>
    <p:sldId id="967" r:id="rId17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CD"/>
    <a:srgbClr val="0075BF"/>
    <a:srgbClr val="034EA2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2" autoAdjust="0"/>
    <p:restoredTop sz="94660"/>
  </p:normalViewPr>
  <p:slideViewPr>
    <p:cSldViewPr>
      <p:cViewPr varScale="1">
        <p:scale>
          <a:sx n="88" d="100"/>
          <a:sy n="88" d="100"/>
        </p:scale>
        <p:origin x="-70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2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3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BBFC42-F3A4-446A-A888-9EF763704B8B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89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0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5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5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6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78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2018/12/17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582c0aa581928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pPr/>
              <a:t>2018/12/17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2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工作回顾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892058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review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012283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Self-evaluation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工作体会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126097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experience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584556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planning and Outlook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  <p:sldLayoutId id="2147483667" r:id="rId10"/>
    <p:sldLayoutId id="2147483668" r:id="rId11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bm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2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mp"/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bmp"/><Relationship Id="rId5" Type="http://schemas.openxmlformats.org/officeDocument/2006/relationships/image" Target="../media/image11.bmp"/><Relationship Id="rId4" Type="http://schemas.openxmlformats.org/officeDocument/2006/relationships/image" Target="../media/image10.b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4EFFC2B-1E6C-4270-A00D-1C8F9E20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="" xmlns:a16="http://schemas.microsoft.com/office/drawing/2014/main" id="{8A87A721-638E-4C64-B9EC-0CAC77616EAC}"/>
              </a:ext>
            </a:extLst>
          </p:cNvPr>
          <p:cNvSpPr txBox="1"/>
          <p:nvPr/>
        </p:nvSpPr>
        <p:spPr>
          <a:xfrm>
            <a:off x="2330103" y="1863864"/>
            <a:ext cx="4483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大作业汇报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7258" y="3507854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组员：黄丽雪</a:t>
            </a:r>
            <a:endParaRPr lang="en-US" altLang="zh-CN" dirty="0" smtClean="0"/>
          </a:p>
          <a:p>
            <a:r>
              <a:rPr lang="en-US" altLang="zh-CN" dirty="0" smtClean="0"/>
              <a:t>             </a:t>
            </a:r>
            <a:r>
              <a:rPr lang="zh-CN" altLang="en-US" dirty="0" smtClean="0"/>
              <a:t>杨日仙</a:t>
            </a:r>
            <a:endParaRPr lang="en-US" altLang="zh-CN" dirty="0" smtClean="0"/>
          </a:p>
          <a:p>
            <a:r>
              <a:rPr lang="en-US" altLang="zh-CN" dirty="0" smtClean="0"/>
              <a:t>             </a:t>
            </a:r>
            <a:r>
              <a:rPr lang="zh-CN" altLang="en-US" dirty="0" smtClean="0"/>
              <a:t>刘燕珊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3034679" cy="857250"/>
          </a:xfrm>
        </p:spPr>
        <p:txBody>
          <a:bodyPr/>
          <a:lstStyle/>
          <a:p>
            <a:pPr algn="l"/>
            <a:r>
              <a:rPr lang="en-US" altLang="zh-CN" dirty="0" smtClean="0"/>
              <a:t>5. </a:t>
            </a:r>
            <a:r>
              <a:rPr lang="zh-CN" altLang="en-US" dirty="0" smtClean="0"/>
              <a:t>闯关模式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200151"/>
            <a:ext cx="8147247" cy="50750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本游戏共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个关卡，前五关为普通僵尸，最后一关为僵尸</a:t>
            </a:r>
            <a:r>
              <a:rPr lang="en-US" altLang="zh-CN" dirty="0" smtClean="0"/>
              <a:t>Boss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1535075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/>
              <a:t>消灭当轮所有僵尸时，进入下一关卡，切换相应关卡的背景图片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/>
              <a:t>每个关卡有不同数量、速度和分数的僵尸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 smtClean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2" y="1599726"/>
            <a:ext cx="2520000" cy="151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99726"/>
            <a:ext cx="2520000" cy="15120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71918"/>
            <a:ext cx="2520000" cy="151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65902"/>
            <a:ext cx="2520000" cy="151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8" y="2355726"/>
            <a:ext cx="2520000" cy="1512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41714"/>
            <a:ext cx="2520000" cy="151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85" y="411509"/>
            <a:ext cx="529629" cy="680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002" y="313330"/>
            <a:ext cx="628922" cy="768682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2" y="2961204"/>
            <a:ext cx="6508829" cy="212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椭圆 13"/>
          <p:cNvSpPr/>
          <p:nvPr/>
        </p:nvSpPr>
        <p:spPr>
          <a:xfrm>
            <a:off x="430324" y="4413347"/>
            <a:ext cx="3636544" cy="62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2" y="97596"/>
            <a:ext cx="774035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63" y="3111726"/>
            <a:ext cx="51720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6. </a:t>
            </a:r>
            <a:r>
              <a:rPr lang="zh-CN" altLang="en-US" dirty="0" smtClean="0"/>
              <a:t>游戏失败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125575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当所有生命都消耗完时，重置所有信息，可以选择重新游戏或退出</a:t>
            </a:r>
            <a:endParaRPr lang="zh-CN" altLang="en-US" sz="24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9662"/>
            <a:ext cx="457114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5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7. </a:t>
            </a:r>
            <a:r>
              <a:rPr lang="zh-CN" altLang="en-US" dirty="0" smtClean="0"/>
              <a:t>游戏成功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9583"/>
            <a:ext cx="6840760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通关后，页面显示分数和历史最高分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5464" r="17818" b="12428"/>
          <a:stretch/>
        </p:blipFill>
        <p:spPr bwMode="auto">
          <a:xfrm>
            <a:off x="1835696" y="1619028"/>
            <a:ext cx="4896544" cy="311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8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8. </a:t>
            </a:r>
            <a:r>
              <a:rPr lang="zh-CN" altLang="en-US" dirty="0" smtClean="0"/>
              <a:t>退出游戏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31590"/>
            <a:ext cx="8064896" cy="86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当单击</a:t>
            </a:r>
            <a:r>
              <a:rPr lang="en-US" altLang="zh-CN" sz="2000" dirty="0" smtClean="0"/>
              <a:t>EXIT</a:t>
            </a:r>
            <a:r>
              <a:rPr lang="zh-CN" altLang="en-US" sz="2000" dirty="0" smtClean="0"/>
              <a:t>按钮或者关闭窗口或者输入</a:t>
            </a:r>
            <a:r>
              <a:rPr lang="en-US" altLang="zh-CN" sz="2000" dirty="0" smtClean="0"/>
              <a:t>Q</a:t>
            </a:r>
            <a:r>
              <a:rPr lang="zh-CN" altLang="en-US" sz="2000" dirty="0" smtClean="0"/>
              <a:t>时，退出游戏，将最高分写入文件中历史最高分文件中，将当轮的分数加上日期写入历史分文件中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/>
          <a:stretch/>
        </p:blipFill>
        <p:spPr bwMode="auto">
          <a:xfrm>
            <a:off x="423257" y="1937656"/>
            <a:ext cx="6543675" cy="1438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" y="3363838"/>
            <a:ext cx="6600825" cy="1504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81081"/>
            <a:ext cx="688657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CC01E6B-5F48-4420-88D5-5E693F705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24888" y="2193126"/>
            <a:ext cx="281932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流程图: 准备 4">
            <a:extLst>
              <a:ext uri="{FF2B5EF4-FFF2-40B4-BE49-F238E27FC236}">
                <a16:creationId xmlns="" xmlns:a16="http://schemas.microsoft.com/office/drawing/2014/main" id="{BEC20852-09D2-49D7-9EC1-4B51B86D833D}"/>
              </a:ext>
            </a:extLst>
          </p:cNvPr>
          <p:cNvSpPr/>
          <p:nvPr/>
        </p:nvSpPr>
        <p:spPr>
          <a:xfrm>
            <a:off x="1907705" y="2139702"/>
            <a:ext cx="1296144" cy="864096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03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919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851485"/>
              </p:ext>
            </p:extLst>
          </p:nvPr>
        </p:nvGraphicFramePr>
        <p:xfrm>
          <a:off x="899592" y="1779662"/>
          <a:ext cx="6840760" cy="151216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181745"/>
                <a:gridCol w="4659015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黄丽雪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</a:rPr>
                        <a:t>基础代码，功能添加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</a:rPr>
                        <a:t>杨日仙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</a:rPr>
                        <a:t>基础代码，</a:t>
                      </a:r>
                      <a:r>
                        <a:rPr lang="zh-CN" altLang="en-US" sz="2400" dirty="0" smtClean="0"/>
                        <a:t>图片素材</a:t>
                      </a:r>
                      <a:endParaRPr lang="zh-CN" altLang="en-US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刘燕珊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</a:rPr>
                        <a:t>基础代码，</a:t>
                      </a:r>
                      <a:r>
                        <a:rPr lang="zh-CN" altLang="en-US" sz="2400" dirty="0" smtClean="0"/>
                        <a:t>音乐素材，</a:t>
                      </a:r>
                      <a:r>
                        <a:rPr lang="en-US" altLang="zh-CN" sz="2400" dirty="0" smtClean="0"/>
                        <a:t>PPT</a:t>
                      </a:r>
                      <a:r>
                        <a:rPr lang="zh-CN" altLang="en-US" sz="2400" dirty="0" smtClean="0"/>
                        <a:t>制作</a:t>
                      </a:r>
                      <a:endParaRPr lang="zh-CN" altLang="en-US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112719" y="464934"/>
            <a:ext cx="281932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流程图: 准备 4">
            <a:extLst>
              <a:ext uri="{FF2B5EF4-FFF2-40B4-BE49-F238E27FC236}">
                <a16:creationId xmlns="" xmlns:a16="http://schemas.microsoft.com/office/drawing/2014/main" id="{BEC20852-09D2-49D7-9EC1-4B51B86D833D}"/>
              </a:ext>
            </a:extLst>
          </p:cNvPr>
          <p:cNvSpPr/>
          <p:nvPr/>
        </p:nvSpPr>
        <p:spPr>
          <a:xfrm>
            <a:off x="395536" y="411510"/>
            <a:ext cx="1296144" cy="864096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03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914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4EFFC2B-1E6C-4270-A00D-1C8F9E20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="" xmlns:a16="http://schemas.microsoft.com/office/drawing/2014/main" id="{8A87A721-638E-4C64-B9EC-0CAC77616EAC}"/>
              </a:ext>
            </a:extLst>
          </p:cNvPr>
          <p:cNvSpPr txBox="1"/>
          <p:nvPr/>
        </p:nvSpPr>
        <p:spPr>
          <a:xfrm>
            <a:off x="3248560" y="215625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观看</a:t>
            </a:r>
          </a:p>
        </p:txBody>
      </p:sp>
    </p:spTree>
    <p:extLst>
      <p:ext uri="{BB962C8B-B14F-4D97-AF65-F5344CB8AC3E}">
        <p14:creationId xmlns:p14="http://schemas.microsoft.com/office/powerpoint/2010/main" val="15602165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1475656" y="1995686"/>
            <a:ext cx="1674812" cy="2198289"/>
            <a:chOff x="778084" y="1038958"/>
            <a:chExt cx="1850186" cy="2900945"/>
          </a:xfrm>
        </p:grpSpPr>
        <p:sp>
          <p:nvSpPr>
            <p:cNvPr id="33" name="圆角矩形 32"/>
            <p:cNvSpPr/>
            <p:nvPr/>
          </p:nvSpPr>
          <p:spPr>
            <a:xfrm>
              <a:off x="886815" y="1038958"/>
              <a:ext cx="1632723" cy="1502119"/>
            </a:xfrm>
            <a:prstGeom prst="roundRect">
              <a:avLst>
                <a:gd name="adj" fmla="val 93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78084" y="1947582"/>
              <a:ext cx="1850186" cy="199232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402412" y="1648209"/>
              <a:ext cx="601529" cy="6004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latin typeface="Impact" panose="020B0806030902050204" pitchFamily="34" charset="0"/>
              </a:endParaRPr>
            </a:p>
          </p:txBody>
        </p:sp>
        <p:sp>
          <p:nvSpPr>
            <p:cNvPr id="38917" name="文本框 11"/>
            <p:cNvSpPr txBox="1">
              <a:spLocks noChangeArrowheads="1"/>
            </p:cNvSpPr>
            <p:nvPr/>
          </p:nvSpPr>
          <p:spPr bwMode="auto">
            <a:xfrm>
              <a:off x="1304926" y="1222952"/>
              <a:ext cx="839367" cy="64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HK" sz="3300" dirty="0">
                  <a:solidFill>
                    <a:schemeClr val="bg1"/>
                  </a:solidFill>
                  <a:latin typeface="Impact" pitchFamily="34" charset="0"/>
                  <a:ea typeface="张海山锐谐体2.0-授权联系：Samtype@QQ.com" pitchFamily="2" charset="-122"/>
                </a:rPr>
                <a:t>01</a:t>
              </a:r>
              <a:endParaRPr lang="zh-HK" altLang="en-US" sz="3300" dirty="0">
                <a:solidFill>
                  <a:schemeClr val="bg1"/>
                </a:solidFill>
                <a:latin typeface="Impact" pitchFamily="34" charset="0"/>
                <a:ea typeface="张海山锐谐体2.0-授权联系：Samtype@QQ.com" pitchFamily="2" charset="-122"/>
              </a:endParaRPr>
            </a:p>
          </p:txBody>
        </p:sp>
        <p:sp>
          <p:nvSpPr>
            <p:cNvPr id="38918" name="文本框 64"/>
            <p:cNvSpPr txBox="1">
              <a:spLocks noChangeArrowheads="1"/>
            </p:cNvSpPr>
            <p:nvPr/>
          </p:nvSpPr>
          <p:spPr bwMode="auto">
            <a:xfrm>
              <a:off x="1033948" y="2661459"/>
              <a:ext cx="1360335" cy="49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作业演示</a:t>
              </a:r>
              <a:endParaRPr lang="zh-HK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38"/>
          <p:cNvGrpSpPr>
            <a:grpSpLocks/>
          </p:cNvGrpSpPr>
          <p:nvPr/>
        </p:nvGrpSpPr>
        <p:grpSpPr bwMode="auto">
          <a:xfrm>
            <a:off x="3759696" y="1995686"/>
            <a:ext cx="1676400" cy="2198289"/>
            <a:chOff x="2690633" y="1038958"/>
            <a:chExt cx="1850186" cy="2900945"/>
          </a:xfrm>
        </p:grpSpPr>
        <p:sp>
          <p:nvSpPr>
            <p:cNvPr id="40" name="圆角矩形 39"/>
            <p:cNvSpPr/>
            <p:nvPr/>
          </p:nvSpPr>
          <p:spPr>
            <a:xfrm>
              <a:off x="2799261" y="1038958"/>
              <a:ext cx="1632929" cy="1502119"/>
            </a:xfrm>
            <a:prstGeom prst="roundRect">
              <a:avLst>
                <a:gd name="adj" fmla="val 93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690633" y="1947582"/>
              <a:ext cx="1850186" cy="199232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316121" y="1648209"/>
              <a:ext cx="599208" cy="6004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latin typeface="Impact" panose="020B0806030902050204" pitchFamily="34" charset="0"/>
              </a:endParaRPr>
            </a:p>
          </p:txBody>
        </p:sp>
        <p:sp>
          <p:nvSpPr>
            <p:cNvPr id="38924" name="文本框 48"/>
            <p:cNvSpPr txBox="1">
              <a:spLocks noChangeArrowheads="1"/>
            </p:cNvSpPr>
            <p:nvPr/>
          </p:nvSpPr>
          <p:spPr bwMode="auto">
            <a:xfrm>
              <a:off x="3185327" y="1222952"/>
              <a:ext cx="894944" cy="64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HK" sz="3300" dirty="0">
                  <a:solidFill>
                    <a:schemeClr val="bg1"/>
                  </a:solidFill>
                  <a:latin typeface="Impact" pitchFamily="34" charset="0"/>
                  <a:ea typeface="张海山锐谐体2.0-授权联系：Samtype@QQ.com" pitchFamily="2" charset="-122"/>
                </a:rPr>
                <a:t>02</a:t>
              </a:r>
              <a:endParaRPr lang="zh-HK" altLang="en-US" sz="3300" dirty="0">
                <a:solidFill>
                  <a:schemeClr val="bg1"/>
                </a:solidFill>
                <a:latin typeface="Impact" pitchFamily="34" charset="0"/>
                <a:ea typeface="张海山锐谐体2.0-授权联系：Samtype@QQ.com" pitchFamily="2" charset="-122"/>
              </a:endParaRPr>
            </a:p>
          </p:txBody>
        </p:sp>
        <p:sp>
          <p:nvSpPr>
            <p:cNvPr id="38925" name="文本框 66"/>
            <p:cNvSpPr txBox="1">
              <a:spLocks noChangeArrowheads="1"/>
            </p:cNvSpPr>
            <p:nvPr/>
          </p:nvSpPr>
          <p:spPr bwMode="auto">
            <a:xfrm>
              <a:off x="2981083" y="2682170"/>
              <a:ext cx="1320687" cy="49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作业讲解</a:t>
              </a:r>
              <a:endParaRPr lang="zh-HK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45"/>
          <p:cNvGrpSpPr>
            <a:grpSpLocks/>
          </p:cNvGrpSpPr>
          <p:nvPr/>
        </p:nvGrpSpPr>
        <p:grpSpPr bwMode="auto">
          <a:xfrm>
            <a:off x="5993532" y="1995686"/>
            <a:ext cx="1674812" cy="2198289"/>
            <a:chOff x="4603182" y="1038958"/>
            <a:chExt cx="1850186" cy="2900945"/>
          </a:xfrm>
        </p:grpSpPr>
        <p:sp>
          <p:nvSpPr>
            <p:cNvPr id="47" name="圆角矩形 46"/>
            <p:cNvSpPr/>
            <p:nvPr/>
          </p:nvSpPr>
          <p:spPr>
            <a:xfrm>
              <a:off x="4711913" y="1038958"/>
              <a:ext cx="1632723" cy="1502119"/>
            </a:xfrm>
            <a:prstGeom prst="roundRect">
              <a:avLst>
                <a:gd name="adj" fmla="val 93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603182" y="1947582"/>
              <a:ext cx="1850186" cy="199232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27510" y="1648209"/>
              <a:ext cx="601529" cy="60049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HK" altLang="en-US" noProof="1">
                <a:latin typeface="Impact" panose="020B0806030902050204" pitchFamily="34" charset="0"/>
              </a:endParaRPr>
            </a:p>
          </p:txBody>
        </p:sp>
        <p:sp>
          <p:nvSpPr>
            <p:cNvPr id="38931" name="文本框 54"/>
            <p:cNvSpPr txBox="1">
              <a:spLocks noChangeArrowheads="1"/>
            </p:cNvSpPr>
            <p:nvPr/>
          </p:nvSpPr>
          <p:spPr bwMode="auto">
            <a:xfrm>
              <a:off x="5044295" y="1222952"/>
              <a:ext cx="978584" cy="64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HK" sz="3300" dirty="0">
                  <a:solidFill>
                    <a:schemeClr val="bg1"/>
                  </a:solidFill>
                  <a:latin typeface="Impact" pitchFamily="34" charset="0"/>
                  <a:ea typeface="张海山锐谐体2.0-授权联系：Samtype@QQ.com" pitchFamily="2" charset="-122"/>
                </a:rPr>
                <a:t>03</a:t>
              </a:r>
              <a:endParaRPr lang="zh-HK" altLang="en-US" sz="3300" dirty="0">
                <a:solidFill>
                  <a:schemeClr val="bg1"/>
                </a:solidFill>
                <a:latin typeface="Impact" pitchFamily="34" charset="0"/>
                <a:ea typeface="张海山锐谐体2.0-授权联系：Samtype@QQ.com" pitchFamily="2" charset="-122"/>
              </a:endParaRPr>
            </a:p>
          </p:txBody>
        </p:sp>
        <p:sp>
          <p:nvSpPr>
            <p:cNvPr id="38932" name="文本框 68"/>
            <p:cNvSpPr txBox="1">
              <a:spLocks noChangeArrowheads="1"/>
            </p:cNvSpPr>
            <p:nvPr/>
          </p:nvSpPr>
          <p:spPr bwMode="auto">
            <a:xfrm>
              <a:off x="4867008" y="2682170"/>
              <a:ext cx="1371534" cy="49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HK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MH_Others_1"/>
          <p:cNvSpPr txBox="1"/>
          <p:nvPr>
            <p:custDataLst>
              <p:tags r:id="rId1"/>
            </p:custDataLst>
          </p:nvPr>
        </p:nvSpPr>
        <p:spPr>
          <a:xfrm>
            <a:off x="3536093" y="534607"/>
            <a:ext cx="2044019" cy="72251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7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31" name="MH_Others_2"/>
          <p:cNvSpPr txBox="1"/>
          <p:nvPr>
            <p:custDataLst>
              <p:tags r:id="rId2"/>
            </p:custDataLst>
          </p:nvPr>
        </p:nvSpPr>
        <p:spPr>
          <a:xfrm>
            <a:off x="3546417" y="1257118"/>
            <a:ext cx="2023371" cy="3065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1BF35680-1B08-47B0-81FC-E6C1E4149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624888" y="2193126"/>
            <a:ext cx="281932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作业演示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流程图: 准备 1">
            <a:extLst>
              <a:ext uri="{FF2B5EF4-FFF2-40B4-BE49-F238E27FC236}">
                <a16:creationId xmlns="" xmlns:a16="http://schemas.microsoft.com/office/drawing/2014/main" id="{BEC20852-09D2-49D7-9EC1-4B51B86D833D}"/>
              </a:ext>
            </a:extLst>
          </p:cNvPr>
          <p:cNvSpPr/>
          <p:nvPr/>
        </p:nvSpPr>
        <p:spPr>
          <a:xfrm>
            <a:off x="1907705" y="2139702"/>
            <a:ext cx="1296144" cy="864096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01</a:t>
            </a:r>
            <a:endParaRPr lang="zh-CN" alt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CC01E6B-5F48-4420-88D5-5E693F705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2" name="流程图: 准备 1">
            <a:extLst>
              <a:ext uri="{FF2B5EF4-FFF2-40B4-BE49-F238E27FC236}">
                <a16:creationId xmlns="" xmlns:a16="http://schemas.microsoft.com/office/drawing/2014/main" id="{BEC20852-09D2-49D7-9EC1-4B51B86D833D}"/>
              </a:ext>
            </a:extLst>
          </p:cNvPr>
          <p:cNvSpPr/>
          <p:nvPr/>
        </p:nvSpPr>
        <p:spPr>
          <a:xfrm>
            <a:off x="1907705" y="2139702"/>
            <a:ext cx="1296144" cy="864096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02</a:t>
            </a:r>
            <a:endParaRPr lang="zh-CN" altLang="en-US" sz="4400" dirty="0"/>
          </a:p>
        </p:txBody>
      </p:sp>
      <p:sp>
        <p:nvSpPr>
          <p:cNvPr id="10" name="矩形 9"/>
          <p:cNvSpPr/>
          <p:nvPr/>
        </p:nvSpPr>
        <p:spPr>
          <a:xfrm>
            <a:off x="3624888" y="2193126"/>
            <a:ext cx="281932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作业讲解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1" y="205979"/>
            <a:ext cx="2962671" cy="853603"/>
          </a:xfrm>
        </p:spPr>
        <p:txBody>
          <a:bodyPr/>
          <a:lstStyle/>
          <a:p>
            <a:pPr algn="l"/>
            <a:r>
              <a:rPr lang="en-US" altLang="zh-CN" dirty="0" smtClean="0"/>
              <a:t>1.</a:t>
            </a:r>
            <a:r>
              <a:rPr lang="zh-CN" altLang="en-US" dirty="0" smtClean="0"/>
              <a:t>菜单功能</a:t>
            </a:r>
            <a:endParaRPr lang="zh-CN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0150"/>
            <a:ext cx="5400398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28184" y="1362130"/>
            <a:ext cx="2664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添加开始游戏和退出游戏按钮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添加菜单背景音乐</a:t>
            </a:r>
            <a:endParaRPr lang="zh-CN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90700"/>
            <a:ext cx="5618405" cy="17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945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3466727" cy="85360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2. </a:t>
            </a:r>
            <a:r>
              <a:rPr lang="zh-CN" altLang="en-US" dirty="0" smtClean="0"/>
              <a:t>角色初始化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35030"/>
            <a:ext cx="888889" cy="888889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069822"/>
            <a:ext cx="190476" cy="1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44555"/>
            <a:ext cx="1015873" cy="12698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59" y="1498393"/>
            <a:ext cx="888889" cy="11428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293179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豌豆射手，初始化在 屏幕左端中间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51720" y="293179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僵尸，初始化在屏幕右端随机位置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2931790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豌豆，单击空格键从射手右侧中间发出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2120" y="2931790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阳光，代表豌豆射手的血量，初始化在屏幕右上角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1907704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35896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64088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51520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164288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892480" y="1203598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19622"/>
            <a:ext cx="1142857" cy="1396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52320" y="3075806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僵尸</a:t>
            </a:r>
            <a:r>
              <a:rPr lang="en-US" altLang="zh-CN" dirty="0" smtClean="0"/>
              <a:t>Boss,</a:t>
            </a:r>
            <a:r>
              <a:rPr lang="zh-CN" altLang="en-US" dirty="0" smtClean="0"/>
              <a:t>在最后关卡出现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5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3466727" cy="853603"/>
          </a:xfrm>
        </p:spPr>
        <p:txBody>
          <a:bodyPr/>
          <a:lstStyle/>
          <a:p>
            <a:pPr algn="l"/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开始游戏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3" y="1200150"/>
            <a:ext cx="5331259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0192" y="1275606"/>
            <a:ext cx="25922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切换游戏背景音乐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切换背景图片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页面上方显示游戏相关信息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2" y="1232536"/>
            <a:ext cx="5953148" cy="331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389519" y="3436595"/>
            <a:ext cx="3168352" cy="1171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3538735" cy="853603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开始游戏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9582"/>
            <a:ext cx="8172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075806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当单击空格发射豌豆碰撞到僵尸时，</a:t>
            </a:r>
            <a:r>
              <a:rPr lang="zh-CN" altLang="en-US" dirty="0" smtClean="0"/>
              <a:t>产生</a:t>
            </a:r>
            <a:r>
              <a:rPr lang="zh-CN" altLang="en-US" dirty="0"/>
              <a:t>拳击</a:t>
            </a:r>
            <a:r>
              <a:rPr lang="zh-CN" altLang="en-US" dirty="0" smtClean="0"/>
              <a:t>的</a:t>
            </a:r>
            <a:r>
              <a:rPr lang="zh-CN" altLang="en-US" dirty="0"/>
              <a:t>音效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当</a:t>
            </a:r>
            <a:r>
              <a:rPr lang="zh-CN" altLang="en-US" dirty="0"/>
              <a:t>僵尸移动到一定位置而还没有被消灭时</a:t>
            </a:r>
            <a:r>
              <a:rPr lang="zh-CN" altLang="en-US" dirty="0" smtClean="0"/>
              <a:t>，僵尸的垂直位置会变化，并生成</a:t>
            </a:r>
            <a:r>
              <a:rPr lang="zh-CN" altLang="en-US" dirty="0"/>
              <a:t>新的僵尸加入到编组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如果当前关卡的僵尸数</a:t>
            </a:r>
            <a:r>
              <a:rPr lang="zh-CN" altLang="en-US" dirty="0"/>
              <a:t>没</a:t>
            </a:r>
            <a:r>
              <a:rPr lang="zh-CN" altLang="en-US" dirty="0" smtClean="0"/>
              <a:t>消灭完，且出现的僵尸被消灭时就立即产生新的僵尸；如果僵尸都被消灭，就进行入下一个关卡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6" y="915566"/>
            <a:ext cx="8746593" cy="200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87624" y="2195195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68994"/>
            <a:ext cx="55816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1835696" y="2067694"/>
            <a:ext cx="450153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15616" y="1347614"/>
            <a:ext cx="4752528" cy="5691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3715"/>
            <a:ext cx="78962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射手生命   </a:t>
            </a:r>
            <a:endParaRPr lang="zh-CN" altLang="en-US" dirty="0"/>
          </a:p>
        </p:txBody>
      </p:sp>
      <p:pic>
        <p:nvPicPr>
          <p:cNvPr id="4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95486"/>
            <a:ext cx="888889" cy="888889"/>
          </a:xfrm>
          <a:prstGeom prst="rect">
            <a:avLst/>
          </a:prstGeo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" y="1779662"/>
            <a:ext cx="8229600" cy="110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13159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当有僵尸或僵尸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到达左边或者</a:t>
            </a:r>
            <a:r>
              <a:rPr lang="zh-CN" altLang="en-US" dirty="0"/>
              <a:t>与</a:t>
            </a:r>
            <a:r>
              <a:rPr lang="zh-CN" altLang="en-US" dirty="0" smtClean="0"/>
              <a:t>射手碰撞，就回到第一关卡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0" y="2931790"/>
            <a:ext cx="779452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0" y="195486"/>
            <a:ext cx="76200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0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多彩年度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1264">
      <a:dk1>
        <a:sysClr val="windowText" lastClr="000000"/>
      </a:dk1>
      <a:lt1>
        <a:sysClr val="window" lastClr="FFFFFF"/>
      </a:lt1>
      <a:dk2>
        <a:srgbClr val="004646"/>
      </a:dk2>
      <a:lt2>
        <a:srgbClr val="7F7F7F"/>
      </a:lt2>
      <a:accent1>
        <a:srgbClr val="4BC5B9"/>
      </a:accent1>
      <a:accent2>
        <a:srgbClr val="A5A5A5"/>
      </a:accent2>
      <a:accent3>
        <a:srgbClr val="4BC5B9"/>
      </a:accent3>
      <a:accent4>
        <a:srgbClr val="A5A5A5"/>
      </a:accent4>
      <a:accent5>
        <a:srgbClr val="4BC5B9"/>
      </a:accent5>
      <a:accent6>
        <a:srgbClr val="A5A5A5"/>
      </a:accent6>
      <a:hlink>
        <a:srgbClr val="D9BE02"/>
      </a:hlink>
      <a:folHlink>
        <a:srgbClr val="F900F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389</Words>
  <Application>Microsoft Office PowerPoint</Application>
  <PresentationFormat>全屏显示(16:9)</PresentationFormat>
  <Paragraphs>62</Paragraphs>
  <Slides>16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1.菜单功能</vt:lpstr>
      <vt:lpstr>2. 角色初始化</vt:lpstr>
      <vt:lpstr>3. 开始游戏</vt:lpstr>
      <vt:lpstr>3. 开始游戏</vt:lpstr>
      <vt:lpstr>4. 射手生命   </vt:lpstr>
      <vt:lpstr>5. 闯关模式</vt:lpstr>
      <vt:lpstr>6. 游戏失败 </vt:lpstr>
      <vt:lpstr>7. 游戏成功</vt:lpstr>
      <vt:lpstr>8. 退出游戏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雪</cp:lastModifiedBy>
  <cp:revision>452</cp:revision>
  <dcterms:created xsi:type="dcterms:W3CDTF">2014-11-09T01:07:25Z</dcterms:created>
  <dcterms:modified xsi:type="dcterms:W3CDTF">2018-12-17T14:04:30Z</dcterms:modified>
</cp:coreProperties>
</file>